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Arimo" panose="020B0604020202020204" charset="0"/>
      <p:regular r:id="rId20"/>
      <p:bold r:id="rId21"/>
      <p:italic r:id="rId22"/>
      <p:boldItalic r:id="rId23"/>
    </p:embeddedFon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zur7hhRsBVfafvv9D44NH12h7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521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4093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914400" y="2130480"/>
            <a:ext cx="1036272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ubTitle" idx="1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1905850" y="386995"/>
            <a:ext cx="847666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 b="1" i="0" u="none" strike="noStrike" cap="none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A r c h i t e k t o n i c k o    –    k r a j i n á ř s k á   s t u d i e </a:t>
            </a:r>
            <a:endParaRPr sz="1600" b="1" i="0" u="none" strike="noStrike" cap="none" dirty="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 dirty="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 b="1" i="0" u="none" strike="noStrike" cap="none" dirty="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V E Ř E J N É    P R O S T R A N S T V Í    V L A D I S L A V </a:t>
            </a:r>
            <a:endParaRPr sz="1800" b="0" i="0" u="none" strike="noStrike" cap="none" dirty="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4247" y="2055959"/>
            <a:ext cx="5182082" cy="291492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4921776" y="5851949"/>
            <a:ext cx="2270343" cy="119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 b="0" i="0" u="none" strike="noStrike" cap="none" dirty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AUTOŘI : 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 b="0" i="0" u="none" strike="noStrike" cap="none" dirty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Markéta a Petr Veličkovi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 b="0" i="0" u="none" strike="noStrike" cap="none" dirty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Spolupráce: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 b="0" i="0" u="none" strike="noStrike" cap="none" dirty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Daniela </a:t>
            </a:r>
            <a:r>
              <a:rPr lang="cs-CZ" sz="1200" b="0" i="0" u="none" strike="noStrike" cap="none" dirty="0" err="1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Ružičková</a:t>
            </a:r>
            <a:r>
              <a:rPr lang="cs-CZ" sz="1200" b="0" i="0" u="none" strike="noStrike" cap="none" dirty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, Adam Kořistka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 dirty="0" smtClean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cs-CZ" sz="1200" b="0" i="0" u="none" strike="noStrike" cap="none" dirty="0" smtClean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.03. </a:t>
            </a:r>
            <a:r>
              <a:rPr lang="cs-CZ" sz="1200" b="0" i="0" u="none" strike="noStrike" cap="none" dirty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2024 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1315" y="5161308"/>
            <a:ext cx="889252" cy="690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332" y="-790246"/>
            <a:ext cx="11515336" cy="7648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1540BD6-E25A-27C6-3526-8126A59AA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7" name="Google Shape;157;p11"/>
          <p:cNvPicPr preferRelativeResize="0"/>
          <p:nvPr/>
        </p:nvPicPr>
        <p:blipFill rotWithShape="1">
          <a:blip r:embed="rId4">
            <a:alphaModFix/>
          </a:blip>
          <a:srcRect t="8664" r="15533" b="8656"/>
          <a:stretch/>
        </p:blipFill>
        <p:spPr>
          <a:xfrm>
            <a:off x="7044475" y="3304675"/>
            <a:ext cx="5137574" cy="355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1"/>
          <p:cNvSpPr/>
          <p:nvPr/>
        </p:nvSpPr>
        <p:spPr>
          <a:xfrm>
            <a:off x="10299073" y="3331562"/>
            <a:ext cx="5703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hřiště</a:t>
            </a:r>
            <a:r>
              <a:rPr lang="cs-CZ" sz="1200" b="0" strike="noStrike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256139" y="4001365"/>
            <a:ext cx="675000" cy="10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cs-CZ" sz="1200" b="0" strike="noStrike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 b="0" strike="noStrike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soukr.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objektu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7023619" y="6199291"/>
            <a:ext cx="1010068" cy="829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 b="0" strike="noStrike" dirty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Komunikace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 dirty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pro motor. vozidla</a:t>
            </a:r>
            <a:r>
              <a:rPr lang="cs-CZ" sz="1200" b="0" strike="noStrike" dirty="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1"/>
          <p:cNvSpPr/>
          <p:nvPr/>
        </p:nvSpPr>
        <p:spPr>
          <a:xfrm>
            <a:off x="11379580" y="6568623"/>
            <a:ext cx="643103" cy="460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trávník</a:t>
            </a:r>
            <a:r>
              <a:rPr lang="cs-CZ" sz="1200" b="0" strike="noStrike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>
            <a:off x="10879218" y="3432701"/>
            <a:ext cx="13029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litý beton</a:t>
            </a:r>
            <a:r>
              <a:rPr lang="cs-CZ" sz="1200" b="0" strike="noStrike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/ betonová dlažba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9070569" y="4001376"/>
            <a:ext cx="5016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 b="0" strike="noStrike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sklad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9123958" y="5576409"/>
            <a:ext cx="15249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200"/>
              <a:buFont typeface="Calibri"/>
              <a:buNone/>
            </a:pPr>
            <a:r>
              <a:rPr lang="cs-CZ" sz="1200">
                <a:solidFill>
                  <a:srgbClr val="50938A"/>
                </a:solidFill>
                <a:latin typeface="Calibri"/>
                <a:ea typeface="Calibri"/>
                <a:cs typeface="Calibri"/>
                <a:sym typeface="Calibri"/>
              </a:rPr>
              <a:t>Kryté otevřené sezení</a:t>
            </a: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1"/>
          <p:cNvPicPr preferRelativeResize="0"/>
          <p:nvPr/>
        </p:nvPicPr>
        <p:blipFill rotWithShape="1">
          <a:blip r:embed="rId5">
            <a:alphaModFix/>
          </a:blip>
          <a:srcRect l="19532" r="22506" b="10047"/>
          <a:stretch/>
        </p:blipFill>
        <p:spPr>
          <a:xfrm>
            <a:off x="9354650" y="110575"/>
            <a:ext cx="2837348" cy="31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8662" y="-628009"/>
            <a:ext cx="3846362" cy="288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0571" y="4316721"/>
            <a:ext cx="3650967" cy="242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9621648" y="4720211"/>
            <a:ext cx="2551800" cy="1746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2213" y="2914547"/>
            <a:ext cx="4918803" cy="135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71839" y="2303662"/>
            <a:ext cx="481611" cy="55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474" y="2412377"/>
            <a:ext cx="6498374" cy="43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9474" y="129883"/>
            <a:ext cx="3202916" cy="213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42856" y="-23584"/>
            <a:ext cx="4328160" cy="2874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0967"/>
            <a:ext cx="9782395" cy="691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2395" y="-60967"/>
            <a:ext cx="2640176" cy="175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9585" y="2204366"/>
            <a:ext cx="3012985" cy="4589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/>
          <p:nvPr/>
        </p:nvSpPr>
        <p:spPr>
          <a:xfrm>
            <a:off x="2261405" y="1466751"/>
            <a:ext cx="8890804" cy="436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P r o s i n e c    2023    –    L e d e n    2024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_zpracování konceptu a odsouhlasení postupu doplnění klientem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L e d e n    2024    –    Ú n o r    2024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_zpracování analýz a odsouhlasení konceptu klientem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B ř e z e n    2024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_prezentace veřejnosti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 u b e n    2024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_vypracování čistopisu a odevzdání</a:t>
            </a:r>
            <a:endParaRPr sz="18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95" name="Google Shape;195;p15"/>
          <p:cNvSpPr/>
          <p:nvPr/>
        </p:nvSpPr>
        <p:spPr>
          <a:xfrm>
            <a:off x="-50521" y="421643"/>
            <a:ext cx="84766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H A R M O N O G R A M    P R A C 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7080" y="-68400"/>
            <a:ext cx="3340440" cy="221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 rotWithShape="1">
          <a:blip r:embed="rId4">
            <a:alphaModFix/>
          </a:blip>
          <a:srcRect t="2241" b="4425"/>
          <a:stretch/>
        </p:blipFill>
        <p:spPr>
          <a:xfrm>
            <a:off x="1524000" y="2150280"/>
            <a:ext cx="3211560" cy="299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7280"/>
            <a:ext cx="3211560" cy="213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 descr="D:\Documents\mikulčice sběr 2020\FINALFOTOČCA\DSC_015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8920" y="4714200"/>
            <a:ext cx="3285360" cy="218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0" y="4714200"/>
            <a:ext cx="3227400" cy="214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03960" y="1989000"/>
            <a:ext cx="4102920" cy="27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 descr="D:\Pictures\19102021\DSCF4020 (2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86240" y="3315240"/>
            <a:ext cx="2722680" cy="181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 descr="D:\Pictures\19102021\DSCF4070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73280" y="1527120"/>
            <a:ext cx="2736360" cy="182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6" descr="D:\Documents\ACE 4Courts Park\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73280" y="-5040"/>
            <a:ext cx="2735280" cy="180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73280" y="5054040"/>
            <a:ext cx="2747880" cy="18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/>
          <p:nvPr/>
        </p:nvSpPr>
        <p:spPr>
          <a:xfrm>
            <a:off x="-180100" y="252726"/>
            <a:ext cx="1846303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E</a:t>
            </a:r>
            <a:endParaRPr/>
          </a:p>
        </p:txBody>
      </p:sp>
      <p:sp>
        <p:nvSpPr>
          <p:cNvPr id="211" name="Google Shape;211;p16"/>
          <p:cNvSpPr/>
          <p:nvPr/>
        </p:nvSpPr>
        <p:spPr>
          <a:xfrm>
            <a:off x="10588688" y="281226"/>
            <a:ext cx="1846303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"/>
          <p:cNvSpPr txBox="1">
            <a:spLocks noGrp="1"/>
          </p:cNvSpPr>
          <p:nvPr>
            <p:ph type="title"/>
          </p:nvPr>
        </p:nvSpPr>
        <p:spPr>
          <a:xfrm>
            <a:off x="2209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7"/>
          <p:cNvSpPr txBox="1">
            <a:spLocks noGrp="1"/>
          </p:cNvSpPr>
          <p:nvPr>
            <p:ph type="subTitle" idx="1"/>
          </p:nvPr>
        </p:nvSpPr>
        <p:spPr>
          <a:xfrm>
            <a:off x="2895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7" descr="D:\Documents\plocha 30.6.2022\DSCF41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760" y="-104400"/>
            <a:ext cx="10641600" cy="709416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7"/>
          <p:cNvSpPr/>
          <p:nvPr/>
        </p:nvSpPr>
        <p:spPr>
          <a:xfrm rot="463800">
            <a:off x="7096348" y="6214070"/>
            <a:ext cx="2909756" cy="367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s-CZ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Markéta a Petr Veličkovi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7"/>
          <p:cNvSpPr/>
          <p:nvPr/>
        </p:nvSpPr>
        <p:spPr>
          <a:xfrm rot="460800">
            <a:off x="4498932" y="5420615"/>
            <a:ext cx="3036240" cy="119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s-CZ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DĚKUJEME ZA POZORNOST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cs-CZ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www.mparch.cz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17" descr="jenLogo  černé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08153">
            <a:off x="7918942" y="5469160"/>
            <a:ext cx="1033045" cy="803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1905850" y="386995"/>
            <a:ext cx="847666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 b="1" i="0" u="none" strike="noStrike" cap="none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V E Ř E J N É    P R O S T R A N S T V Í    V L A D I S L A V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rgbClr val="1E4E7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0938A"/>
              </a:buClr>
              <a:buSzPts val="1800"/>
              <a:buFont typeface="Arimo"/>
              <a:buNone/>
            </a:pPr>
            <a:r>
              <a:rPr lang="cs-CZ" sz="1800" b="0" i="0" u="none" strike="noStrike" cap="none">
                <a:solidFill>
                  <a:srgbClr val="50938A"/>
                </a:solidFill>
                <a:latin typeface="Arimo"/>
                <a:ea typeface="Arimo"/>
                <a:cs typeface="Arimo"/>
                <a:sym typeface="Arimo"/>
              </a:rPr>
              <a:t>F o t o d o k u m e n t a c e</a:t>
            </a:r>
            <a:r>
              <a:rPr lang="cs-CZ" sz="1800" b="1" i="0" u="none" strike="noStrike" cap="none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182" y="2605592"/>
            <a:ext cx="1097877" cy="164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9956" y="1930407"/>
            <a:ext cx="5641723" cy="376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324" y="1930407"/>
            <a:ext cx="5641722" cy="376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8195" y="3504516"/>
            <a:ext cx="4874389" cy="324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871" y="3504515"/>
            <a:ext cx="4874389" cy="324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5262" y="103894"/>
            <a:ext cx="4874387" cy="324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2872" y="103893"/>
            <a:ext cx="4874388" cy="3249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/>
        </p:nvSpPr>
        <p:spPr>
          <a:xfrm>
            <a:off x="3047518" y="1397762"/>
            <a:ext cx="6096964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rgbClr val="50938A"/>
                </a:solidFill>
                <a:latin typeface="Arimo"/>
                <a:ea typeface="Arimo"/>
                <a:cs typeface="Arimo"/>
                <a:sym typeface="Arimo"/>
              </a:rPr>
              <a:t>T E X T O V Á     Č Á S T</a:t>
            </a:r>
            <a:endParaRPr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50938A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</a:pPr>
            <a:r>
              <a:rPr lang="cs-CZ" sz="1800" b="0" i="0" u="none" strike="noStrike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Průvodní zpráva  </a:t>
            </a:r>
            <a:endParaRPr sz="1800" b="0" i="0" u="none" strike="noStrike" cap="none">
              <a:solidFill>
                <a:srgbClr val="7F7F7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021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021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cap="none">
                <a:solidFill>
                  <a:srgbClr val="50938A"/>
                </a:solidFill>
                <a:latin typeface="Arimo"/>
                <a:ea typeface="Arimo"/>
                <a:cs typeface="Arimo"/>
                <a:sym typeface="Arimo"/>
              </a:rPr>
              <a:t>G R A F I C K </a:t>
            </a:r>
            <a:r>
              <a:rPr lang="cs-CZ" sz="1800" b="0" i="0" u="none" strike="noStrike" cap="none">
                <a:solidFill>
                  <a:srgbClr val="50938A"/>
                </a:solidFill>
                <a:latin typeface="Arimo"/>
                <a:ea typeface="Arimo"/>
                <a:cs typeface="Arimo"/>
                <a:sym typeface="Arimo"/>
              </a:rPr>
              <a:t>Á     Č Á S T </a:t>
            </a:r>
            <a:endParaRPr/>
          </a:p>
          <a:p>
            <a:pPr marL="45021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0938A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021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rgbClr val="50938A"/>
                </a:solidFill>
                <a:latin typeface="Arimo"/>
                <a:ea typeface="Arimo"/>
                <a:cs typeface="Arimo"/>
                <a:sym typeface="Arimo"/>
              </a:rPr>
              <a:t>   A N A L Ý Z A</a:t>
            </a:r>
            <a:endParaRPr/>
          </a:p>
          <a:p>
            <a:pPr marL="45021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Širší územní vztahy</a:t>
            </a:r>
            <a:endParaRPr sz="1200" b="0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Fotodokumentace současného stavu</a:t>
            </a:r>
            <a:endParaRPr sz="1200" b="0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Model současného stavu</a:t>
            </a:r>
            <a:endParaRPr sz="1200" b="0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858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rgbClr val="50938A"/>
                </a:solidFill>
                <a:latin typeface="Arimo"/>
                <a:ea typeface="Arimo"/>
                <a:cs typeface="Arimo"/>
                <a:sym typeface="Arimo"/>
              </a:rPr>
              <a:t>S Y N T É Z A</a:t>
            </a:r>
            <a:endParaRPr sz="1800" b="0" i="0" u="none" strike="noStrike" cap="none">
              <a:solidFill>
                <a:srgbClr val="50938A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858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Koncept</a:t>
            </a:r>
            <a:endParaRPr sz="1200" b="0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Model navrhovaného stavu</a:t>
            </a:r>
            <a:endParaRPr sz="1200" b="0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Vizualizace – 3D pohledy</a:t>
            </a:r>
            <a:endParaRPr sz="1200" b="0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</a:pPr>
            <a:r>
              <a:rPr lang="cs-CZ" sz="1800" b="1" i="0" u="none" strike="noStrike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Etapizace projekčních a realizačních prací</a:t>
            </a:r>
            <a:endParaRPr sz="1200" b="0" i="0" u="none" strike="noStrike" cap="non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  <a:endParaRPr sz="1200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6220" marR="0" lvl="0" indent="21336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cap="none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D</a:t>
            </a:r>
            <a:r>
              <a:rPr lang="cs-CZ" sz="1800">
                <a:solidFill>
                  <a:srgbClr val="7F7F7F"/>
                </a:solidFill>
                <a:latin typeface="Arimo"/>
                <a:ea typeface="Arimo"/>
                <a:cs typeface="Arimo"/>
                <a:sym typeface="Arimo"/>
              </a:rPr>
              <a:t>okumentace bude odevzdána ve 3 paré a digitálně.</a:t>
            </a:r>
            <a:endParaRPr sz="1200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736557" y="658924"/>
            <a:ext cx="84766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 b="0" u="none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O B S A H    D O K U M E N T A C 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1301" y="0"/>
            <a:ext cx="48493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/>
          <p:nvPr/>
        </p:nvSpPr>
        <p:spPr>
          <a:xfrm>
            <a:off x="2021347" y="57041"/>
            <a:ext cx="84766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mo"/>
              <a:buNone/>
            </a:pPr>
            <a:r>
              <a:rPr lang="cs-CZ" sz="1800">
                <a:solidFill>
                  <a:srgbClr val="1E4E79"/>
                </a:solidFill>
                <a:latin typeface="Arimo"/>
                <a:ea typeface="Arimo"/>
                <a:cs typeface="Arimo"/>
                <a:sym typeface="Arimo"/>
              </a:rPr>
              <a:t>Š I R Š Í    V Z T A H 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 r="25059"/>
          <a:stretch/>
        </p:blipFill>
        <p:spPr>
          <a:xfrm>
            <a:off x="3930575" y="0"/>
            <a:ext cx="363372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54B6D56B-EF04-397F-C5D4-E73E248E9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575" y="0"/>
            <a:ext cx="36812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7016" y="7976"/>
            <a:ext cx="6518031" cy="68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4">
            <a:alphaModFix/>
          </a:blip>
          <a:srcRect t="44252" r="25059"/>
          <a:stretch/>
        </p:blipFill>
        <p:spPr>
          <a:xfrm>
            <a:off x="2422575" y="-5"/>
            <a:ext cx="651802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/>
          <p:cNvPicPr preferRelativeResize="0"/>
          <p:nvPr/>
        </p:nvPicPr>
        <p:blipFill rotWithShape="1">
          <a:blip r:embed="rId5">
            <a:alphaModFix/>
          </a:blip>
          <a:srcRect t="45486" r="25059"/>
          <a:stretch/>
        </p:blipFill>
        <p:spPr>
          <a:xfrm>
            <a:off x="2423225" y="0"/>
            <a:ext cx="66656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6">
            <a:alphaModFix/>
          </a:blip>
          <a:srcRect t="44924" r="24202"/>
          <a:stretch/>
        </p:blipFill>
        <p:spPr>
          <a:xfrm>
            <a:off x="2349425" y="11950"/>
            <a:ext cx="6665625" cy="685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E177D298-7EB0-B748-FBFC-B92558929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013" y="21755"/>
            <a:ext cx="7974971" cy="690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F928C153-EA56-1AB0-24B3-D56074BDF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88" y="27432"/>
            <a:ext cx="8116824" cy="680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486663" y="89422"/>
            <a:ext cx="1474014" cy="148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823" y="89422"/>
            <a:ext cx="1976646" cy="148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297</Words>
  <Application>Microsoft Office PowerPoint</Application>
  <PresentationFormat>Vlastní</PresentationFormat>
  <Paragraphs>108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Arimo</vt:lpstr>
      <vt:lpstr>Noto Sans Symbols</vt:lpstr>
      <vt:lpstr>Times New Roman</vt:lpstr>
      <vt:lpstr>Arial Narrow</vt:lpstr>
      <vt:lpstr>Calibri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mparch</dc:creator>
  <cp:lastModifiedBy>Petr Velička</cp:lastModifiedBy>
  <cp:revision>3</cp:revision>
  <dcterms:created xsi:type="dcterms:W3CDTF">2022-04-28T07:27:41Z</dcterms:created>
  <dcterms:modified xsi:type="dcterms:W3CDTF">2024-05-10T06:55:58Z</dcterms:modified>
</cp:coreProperties>
</file>